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088" autoAdjust="0"/>
    <p:restoredTop sz="94660"/>
  </p:normalViewPr>
  <p:slideViewPr>
    <p:cSldViewPr>
      <p:cViewPr varScale="1">
        <p:scale>
          <a:sx n="68" d="100"/>
          <a:sy n="68" d="100"/>
        </p:scale>
        <p:origin x="-17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AAF31-BA19-43F7-97FF-52A8EED97E8A}" type="datetimeFigureOut">
              <a:rPr lang="es-ES" smtClean="0"/>
              <a:pPr/>
              <a:t>11/01/2017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CEF1F-AD74-4FDC-B364-FFAC137A00B4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FC4E-51AB-44AE-939C-7E2847CBE687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6794-B80F-41DE-BAAF-83383F00EA3D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B1F4-60BC-4F09-9947-533076FF33EE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B61DC-6F9B-49CE-B94B-B2DA0BD391AE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AEE5-F041-43F9-99FA-51D9FA068871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76350-BC3A-4DD8-9C6C-20029A2D39CF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B5CE-8A79-4427-A51D-F1866E6CD50B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D116-25C5-426B-99E1-98FAB0826197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5BD0-9F84-4F3B-9AE2-C0ED38B98C41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1D8E-2FE4-4523-85E8-D935A1F4CAEF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BAC2B-CFB1-40B3-ADB3-E72C6B9CB8EB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A9967-FCA9-4148-9F66-4FAE62706D21}" type="datetime1">
              <a:rPr lang="es-ES" smtClean="0"/>
              <a:pPr/>
              <a:t>11/01/2017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7FE03-E626-434F-B9A5-13F103A36A34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672414" cy="2786082"/>
          </a:xfrm>
        </p:spPr>
        <p:txBody>
          <a:bodyPr>
            <a:normAutofit/>
          </a:bodyPr>
          <a:lstStyle/>
          <a:p>
            <a:r>
              <a:rPr lang="es-ES" b="1" dirty="0" smtClean="0"/>
              <a:t>10 PROPUESTAS PARA LOS PRESUPUESTOS PARTICIPATIVOS 2017 DEL DISTRITO DE</a:t>
            </a:r>
            <a:br>
              <a:rPr lang="es-ES" b="1" dirty="0" smtClean="0"/>
            </a:br>
            <a:r>
              <a:rPr lang="es-ES" b="1" dirty="0" smtClean="0"/>
              <a:t> TORRERO-LA PAZ</a:t>
            </a:r>
            <a:endParaRPr lang="es-ES" b="1" dirty="0"/>
          </a:p>
        </p:txBody>
      </p:sp>
      <p:pic>
        <p:nvPicPr>
          <p:cNvPr id="1026" name="Picture 2" descr="C:\Users\marnal\Desktop\LA PAZ\Logo LA PA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429000"/>
            <a:ext cx="3810000" cy="3175000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1ª CASA DE JUVENTUD</a:t>
            </a:r>
            <a:br>
              <a:rPr lang="es-ES" dirty="0" smtClean="0"/>
            </a:br>
            <a:r>
              <a:rPr lang="es-ES" sz="1300" dirty="0" smtClean="0"/>
              <a:t>Antiguo cuartel Policía de Barrio Avda. América</a:t>
            </a:r>
            <a:endParaRPr lang="es-ES" sz="13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FE03-E626-434F-B9A5-13F103A36A34}" type="slidenum">
              <a:rPr lang="es-ES" smtClean="0"/>
              <a:pPr/>
              <a:t>2</a:t>
            </a:fld>
            <a:endParaRPr lang="es-ES"/>
          </a:p>
        </p:txBody>
      </p:sp>
      <p:pic>
        <p:nvPicPr>
          <p:cNvPr id="7" name="Content Placeholder 6" descr="ppt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7" y="1309690"/>
            <a:ext cx="7215238" cy="486609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16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10 PROPUESTAS PARA LOS PRESUPUESTOS PARTICIPATIVOS 2017 DEL DISTRITO DE  TORRERO-LA PAZ</vt:lpstr>
      <vt:lpstr>1ª CASA DE JUVENTUD Antiguo cuartel Policía de Barrio Avda. América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PROPUESTAS PARA LOS PRESUPUESTOS PARTICIPATIVOS DEL DISTRITO DE TORRERO-LA PAZ</dc:title>
  <dc:creator>marnal</dc:creator>
  <cp:lastModifiedBy>Korisnik</cp:lastModifiedBy>
  <cp:revision>8</cp:revision>
  <dcterms:created xsi:type="dcterms:W3CDTF">2016-12-13T13:21:55Z</dcterms:created>
  <dcterms:modified xsi:type="dcterms:W3CDTF">2017-01-11T16:11:54Z</dcterms:modified>
</cp:coreProperties>
</file>